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597BAD-12FD-41A5-B8DF-CF0B7123DF6B}" v="9" dt="2021-03-16T10:01:42.173"/>
    <p1510:client id="{3382EBBE-FBAA-4F84-59E6-9ADFB8221C35}" v="29" dt="2021-03-17T13:18:39.300"/>
    <p1510:client id="{C1AD835F-B661-4FE5-8AB4-2CAC642761F9}" v="676" dt="2021-03-18T09:43:49.9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8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1C677-E2E8-45CA-8B3B-DFC490F07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F32D3-F993-447E-BDCE-DC123822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7A2AC-DB6B-497E-B508-D6AE883C9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3294-3904-4690-A20D-7436C23382AE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A7960-6F8F-4E1A-BC95-C3E3E51CC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3D408-5BBA-42F4-9E6D-7291868A9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FBB3-864D-41A4-A8AC-10656E46FB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994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A10D1-0566-40F7-93ED-2694A3909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6B831C-666A-4B38-819A-3BC0B9A345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D3A47-F5CB-4E39-AE95-86D8410C2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3294-3904-4690-A20D-7436C23382AE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13391-2DAD-4B63-B9FA-AFBD20273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82A53-42DD-4A6E-91CE-17038C8C2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FBB3-864D-41A4-A8AC-10656E46FB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998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8304AB-9B94-42F1-880B-B59AC5A7C7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915B02-6AF6-4502-9A60-C255749D0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C6CF9-5184-4A8F-AF59-261B3430A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3294-3904-4690-A20D-7436C23382AE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A5677-853D-48FB-BF9F-F230EA33B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29E75-5586-41D6-9DD9-5C3FC165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FBB3-864D-41A4-A8AC-10656E46FB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42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66C79-7BC2-4A54-A0F0-67A6D01EB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2F654-A16E-4484-9DBF-8AD4212AB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E23C6-63B4-467E-A495-0DC5A79A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3294-3904-4690-A20D-7436C23382AE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969C8-7770-47D8-A641-EBA9093B7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DCE66-E00B-4A32-89E4-BB37573D0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FBB3-864D-41A4-A8AC-10656E46FB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25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A4466-70E1-40B7-BF73-0B98AB6CB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73D85-AE57-43A0-A7FB-BC970997C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9CA7F-4A95-482E-9A2F-8686BBBA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3294-3904-4690-A20D-7436C23382AE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CB02F-6E40-4C1B-97ED-9D57C9FF9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EFE50-00B1-40FC-9663-CA4102A05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FBB3-864D-41A4-A8AC-10656E46FB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087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EB51F-568E-4F0C-9D5F-D63E41700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CF351-06AB-4935-A069-3E4910A6B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E94CB-3428-44B3-98CF-E6CF160DF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67D934-F3D2-4092-B043-8DA29BD52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3294-3904-4690-A20D-7436C23382AE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2DC16-1623-433B-BB2E-AB54F8DD7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807257-B6C0-498C-8394-FC66B3590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FBB3-864D-41A4-A8AC-10656E46FB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397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A8AC0-FB62-449E-8396-293A050F3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D04F8-5DBB-4E0A-B9D5-5339B277E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8A02CE-8C6C-460C-9417-FA7D07554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AEB449-C3E8-410B-934B-0630024AC6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A54BFB-07A2-4CC8-AF2D-3DCCFA3824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DFC89C-89E1-42C1-BFE0-DD3FD4FDA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3294-3904-4690-A20D-7436C23382AE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667D8B-EB2C-4CF6-A81C-4CECD6ABA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06A4F7-6D31-47BF-A4EB-2EE6F1609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FBB3-864D-41A4-A8AC-10656E46FB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412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1A103-C7A4-40F9-939B-BCDA6474B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A347C1-58FC-447E-9B49-ACA17B710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3294-3904-4690-A20D-7436C23382AE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F362C3-DC46-4448-B173-61BED730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B08F72-2E98-4F1A-983D-CEE6EAFA4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FBB3-864D-41A4-A8AC-10656E46FB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592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791EA3-9613-4CD7-A0D9-41DF577ED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3294-3904-4690-A20D-7436C23382AE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092981-EC94-4189-A9C8-C66E9A52A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A4A6F-4B31-490C-A797-4DB0D7207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FBB3-864D-41A4-A8AC-10656E46FB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61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05D53-1D2F-4449-B6FA-086EFBF8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3E76B-0ADA-455F-9E05-7C91E29FA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B02075-D357-4125-866C-9A1427347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443CB-5B17-4003-BEFB-708985977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3294-3904-4690-A20D-7436C23382AE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0CB9BB-23FB-4A29-9F31-A674A61EF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EC67F-C52F-4612-A19B-529ACA57C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FBB3-864D-41A4-A8AC-10656E46FB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499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1C0DF-BD08-45EA-8955-2F8F1C924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0F9D38-E92B-49AA-A658-99E5F6B4B1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941654-AE95-4530-98B2-A69F5BA51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6365BF-BB8E-4951-9EC0-66ABE6023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3294-3904-4690-A20D-7436C23382AE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E4E3B-A53D-4F81-AF2A-1246333C0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489B57-BA5A-4374-9D24-1A669767F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FBB3-864D-41A4-A8AC-10656E46FB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18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7720E1-DCFF-41A7-B60B-014D937C1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A3EBB-DE30-4771-BCC8-B97C704E9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3CEDE-423D-4B52-9AC8-98ABBE98B8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D3294-3904-4690-A20D-7436C23382AE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32DFF-9406-4722-A9CC-EE197956B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E5BCE-0E0A-4C48-B3ED-44691AB9A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AFBB3-864D-41A4-A8AC-10656E46FB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21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fif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ark&#10;&#10;Description automatically generated">
            <a:extLst>
              <a:ext uri="{FF2B5EF4-FFF2-40B4-BE49-F238E27FC236}">
                <a16:creationId xmlns:a16="http://schemas.microsoft.com/office/drawing/2014/main" id="{95C5D957-276B-4524-BF37-D31893D20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2661" cy="1036475"/>
          </a:xfrm>
          <a:prstGeom prst="rect">
            <a:avLst/>
          </a:prstGeom>
        </p:spPr>
      </p:pic>
      <p:pic>
        <p:nvPicPr>
          <p:cNvPr id="8" name="Picture 7" descr="A picture containing building, factory, old&#10;&#10;Description automatically generated">
            <a:extLst>
              <a:ext uri="{FF2B5EF4-FFF2-40B4-BE49-F238E27FC236}">
                <a16:creationId xmlns:a16="http://schemas.microsoft.com/office/drawing/2014/main" id="{6FB3A205-09F2-4F44-BADD-F960FE16A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661" y="0"/>
            <a:ext cx="1380293" cy="1036475"/>
          </a:xfrm>
          <a:prstGeom prst="rect">
            <a:avLst/>
          </a:prstGeom>
        </p:spPr>
      </p:pic>
      <p:pic>
        <p:nvPicPr>
          <p:cNvPr id="10" name="Picture 9" descr="A picture containing plane, airplane, aircraft, old&#10;&#10;Description automatically generated">
            <a:extLst>
              <a:ext uri="{FF2B5EF4-FFF2-40B4-BE49-F238E27FC236}">
                <a16:creationId xmlns:a16="http://schemas.microsoft.com/office/drawing/2014/main" id="{7D5A6379-F02B-44DA-B577-EFA6398E76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146" y="6952"/>
            <a:ext cx="1297037" cy="1029522"/>
          </a:xfrm>
          <a:prstGeom prst="rect">
            <a:avLst/>
          </a:prstGeom>
        </p:spPr>
      </p:pic>
      <p:pic>
        <p:nvPicPr>
          <p:cNvPr id="20" name="Picture 19" descr="A space shuttle in a building&#10;&#10;Description automatically generated with low confidence">
            <a:extLst>
              <a:ext uri="{FF2B5EF4-FFF2-40B4-BE49-F238E27FC236}">
                <a16:creationId xmlns:a16="http://schemas.microsoft.com/office/drawing/2014/main" id="{88F5D6F0-AB49-4E11-9133-8F4B8811CB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656" y="0"/>
            <a:ext cx="1428344" cy="1045274"/>
          </a:xfrm>
          <a:prstGeom prst="rect">
            <a:avLst/>
          </a:prstGeom>
        </p:spPr>
      </p:pic>
      <p:pic>
        <p:nvPicPr>
          <p:cNvPr id="22" name="Picture 21" descr="A rocket in a warehouse&#10;&#10;Description automatically generated with medium confidence">
            <a:extLst>
              <a:ext uri="{FF2B5EF4-FFF2-40B4-BE49-F238E27FC236}">
                <a16:creationId xmlns:a16="http://schemas.microsoft.com/office/drawing/2014/main" id="{9C08FB36-2852-4960-B3C1-4A80859759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403" y="-19330"/>
            <a:ext cx="1380293" cy="1048851"/>
          </a:xfrm>
          <a:prstGeom prst="rect">
            <a:avLst/>
          </a:prstGeom>
        </p:spPr>
      </p:pic>
      <p:pic>
        <p:nvPicPr>
          <p:cNvPr id="24" name="Picture 23" descr="A picture containing equipment, dirty&#10;&#10;Description automatically generated">
            <a:extLst>
              <a:ext uri="{FF2B5EF4-FFF2-40B4-BE49-F238E27FC236}">
                <a16:creationId xmlns:a16="http://schemas.microsoft.com/office/drawing/2014/main" id="{B392EAB1-D1D4-4E86-9A97-B4C9EA0D06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244" y="-29166"/>
            <a:ext cx="1560159" cy="1037557"/>
          </a:xfrm>
          <a:prstGeom prst="rect">
            <a:avLst/>
          </a:prstGeom>
        </p:spPr>
      </p:pic>
      <p:pic>
        <p:nvPicPr>
          <p:cNvPr id="26" name="Picture 25" descr="A picture containing satellite, transport&#10;&#10;Description automatically generated">
            <a:extLst>
              <a:ext uri="{FF2B5EF4-FFF2-40B4-BE49-F238E27FC236}">
                <a16:creationId xmlns:a16="http://schemas.microsoft.com/office/drawing/2014/main" id="{DC4550F1-6C19-4857-A241-326F08F29B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334" y="-10565"/>
            <a:ext cx="1480660" cy="1029521"/>
          </a:xfrm>
          <a:prstGeom prst="rect">
            <a:avLst/>
          </a:prstGeom>
        </p:spPr>
      </p:pic>
      <p:pic>
        <p:nvPicPr>
          <p:cNvPr id="28" name="Picture 27" descr="A picture containing diagram&#10;&#10;Description automatically generated">
            <a:extLst>
              <a:ext uri="{FF2B5EF4-FFF2-40B4-BE49-F238E27FC236}">
                <a16:creationId xmlns:a16="http://schemas.microsoft.com/office/drawing/2014/main" id="{BC495A9E-1707-497D-ADF9-A25B3CAAEB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954" y="-1"/>
            <a:ext cx="1790886" cy="1036475"/>
          </a:xfrm>
          <a:prstGeom prst="rect">
            <a:avLst/>
          </a:prstGeom>
        </p:spPr>
      </p:pic>
      <p:pic>
        <p:nvPicPr>
          <p:cNvPr id="30" name="Picture 29" descr="A picture containing building, outdoor, platform, dock&#10;&#10;Description automatically generated">
            <a:extLst>
              <a:ext uri="{FF2B5EF4-FFF2-40B4-BE49-F238E27FC236}">
                <a16:creationId xmlns:a16="http://schemas.microsoft.com/office/drawing/2014/main" id="{1483E55C-3B55-4F25-989B-959BB8F1C3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906" y="-29166"/>
            <a:ext cx="829179" cy="103647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C9C4EF2-708A-452D-B39E-6CBA2B89E5F5}"/>
              </a:ext>
            </a:extLst>
          </p:cNvPr>
          <p:cNvSpPr txBox="1"/>
          <p:nvPr/>
        </p:nvSpPr>
        <p:spPr>
          <a:xfrm>
            <a:off x="3417314" y="991811"/>
            <a:ext cx="812169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Space race</a:t>
            </a:r>
          </a:p>
          <a:p>
            <a:r>
              <a:rPr lang="en-GB" dirty="0">
                <a:cs typeface="Calibri"/>
              </a:rPr>
              <a:t>What is it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19203C-6B3F-4F0F-8CB0-1140AFA2469A}"/>
              </a:ext>
            </a:extLst>
          </p:cNvPr>
          <p:cNvSpPr txBox="1"/>
          <p:nvPr/>
        </p:nvSpPr>
        <p:spPr>
          <a:xfrm>
            <a:off x="3735545" y="2952252"/>
            <a:ext cx="5295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player will be </a:t>
            </a:r>
            <a:r>
              <a:rPr lang="en-GB" dirty="0" err="1"/>
              <a:t>incuntroll</a:t>
            </a:r>
            <a:r>
              <a:rPr lang="en-GB" dirty="0"/>
              <a:t> of a test pilot from </a:t>
            </a:r>
            <a:r>
              <a:rPr lang="en-GB" dirty="0" err="1"/>
              <a:t>easa</a:t>
            </a:r>
            <a:r>
              <a:rPr lang="en-GB" dirty="0"/>
              <a:t>.</a:t>
            </a:r>
          </a:p>
          <a:p>
            <a:r>
              <a:rPr lang="en-GB" dirty="0"/>
              <a:t>The starting level will be </a:t>
            </a:r>
            <a:r>
              <a:rPr lang="en-GB" dirty="0" err="1"/>
              <a:t>cheking</a:t>
            </a:r>
            <a:r>
              <a:rPr lang="en-GB" dirty="0"/>
              <a:t> a proto type before its first orbital </a:t>
            </a:r>
            <a:r>
              <a:rPr lang="en-GB" dirty="0" err="1"/>
              <a:t>flhitel</a:t>
            </a:r>
            <a:r>
              <a:rPr lang="en-GB" dirty="0"/>
              <a:t>.</a:t>
            </a:r>
          </a:p>
          <a:p>
            <a:r>
              <a:rPr lang="en-GB" dirty="0"/>
              <a:t>the game will have a small space </a:t>
            </a:r>
            <a:r>
              <a:rPr lang="en-GB" dirty="0" err="1"/>
              <a:t>stashon</a:t>
            </a:r>
            <a:r>
              <a:rPr lang="en-GB" dirty="0"/>
              <a:t> in </a:t>
            </a:r>
            <a:r>
              <a:rPr lang="en-GB" dirty="0" err="1"/>
              <a:t>loure</a:t>
            </a:r>
            <a:r>
              <a:rPr lang="en-GB" dirty="0"/>
              <a:t> but wont </a:t>
            </a:r>
            <a:r>
              <a:rPr lang="en-GB" dirty="0" err="1"/>
              <a:t>apeare</a:t>
            </a:r>
            <a:r>
              <a:rPr lang="en-GB" dirty="0"/>
              <a:t> in the demo</a:t>
            </a:r>
          </a:p>
          <a:p>
            <a:r>
              <a:rPr lang="en-GB" dirty="0"/>
              <a:t>The events of the game take place when the international space </a:t>
            </a:r>
            <a:r>
              <a:rPr lang="en-GB" dirty="0" err="1"/>
              <a:t>stashon</a:t>
            </a:r>
            <a:r>
              <a:rPr lang="en-GB" dirty="0"/>
              <a:t> has finished its mission and </a:t>
            </a:r>
            <a:r>
              <a:rPr lang="en-GB" dirty="0" err="1"/>
              <a:t>esa</a:t>
            </a:r>
            <a:r>
              <a:rPr lang="en-GB" dirty="0"/>
              <a:t> is making a </a:t>
            </a:r>
            <a:r>
              <a:rPr lang="en-GB" dirty="0" err="1"/>
              <a:t>chep</a:t>
            </a:r>
            <a:r>
              <a:rPr lang="en-GB" dirty="0"/>
              <a:t> </a:t>
            </a:r>
            <a:r>
              <a:rPr lang="en-GB" dirty="0" err="1"/>
              <a:t>whay</a:t>
            </a:r>
            <a:r>
              <a:rPr lang="en-GB" dirty="0"/>
              <a:t> to transport supplies and crew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0229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972321-4746-4066-A9F6-76B82E252F86}"/>
              </a:ext>
            </a:extLst>
          </p:cNvPr>
          <p:cNvSpPr txBox="1"/>
          <p:nvPr/>
        </p:nvSpPr>
        <p:spPr>
          <a:xfrm>
            <a:off x="171608" y="1098430"/>
            <a:ext cx="3578352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The </a:t>
            </a:r>
            <a:r>
              <a:rPr lang="en-GB" dirty="0" err="1"/>
              <a:t>expectide</a:t>
            </a:r>
            <a:r>
              <a:rPr lang="en-GB" dirty="0"/>
              <a:t> </a:t>
            </a:r>
            <a:r>
              <a:rPr lang="en-GB" dirty="0" err="1"/>
              <a:t>adencve</a:t>
            </a:r>
            <a:r>
              <a:rPr lang="en-GB" dirty="0"/>
              <a:t> for this game </a:t>
            </a:r>
          </a:p>
          <a:p>
            <a:r>
              <a:rPr lang="en-GB" dirty="0"/>
              <a:t>Will be </a:t>
            </a:r>
            <a:r>
              <a:rPr lang="en-GB" dirty="0" err="1"/>
              <a:t>fomiler</a:t>
            </a:r>
            <a:r>
              <a:rPr lang="en-GB" dirty="0"/>
              <a:t> with </a:t>
            </a:r>
            <a:r>
              <a:rPr lang="en-GB" dirty="0" err="1"/>
              <a:t>ksp</a:t>
            </a:r>
            <a:r>
              <a:rPr lang="en-GB" dirty="0"/>
              <a:t> and </a:t>
            </a:r>
            <a:r>
              <a:rPr lang="en-GB" dirty="0" err="1"/>
              <a:t>msfs</a:t>
            </a:r>
            <a:r>
              <a:rPr lang="en-GB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289178-CD6C-41FB-9BDF-BB9190E9815E}"/>
              </a:ext>
            </a:extLst>
          </p:cNvPr>
          <p:cNvSpPr txBox="1"/>
          <p:nvPr/>
        </p:nvSpPr>
        <p:spPr>
          <a:xfrm>
            <a:off x="174660" y="573234"/>
            <a:ext cx="498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32 percent of gamers play </a:t>
            </a:r>
            <a:r>
              <a:rPr lang="en-GB" dirty="0" err="1"/>
              <a:t>simulaton</a:t>
            </a:r>
            <a:r>
              <a:rPr lang="en-GB" dirty="0"/>
              <a:t> games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CE8D43-F9C6-43BD-A760-AC56C4F4251B}"/>
              </a:ext>
            </a:extLst>
          </p:cNvPr>
          <p:cNvSpPr txBox="1"/>
          <p:nvPr/>
        </p:nvSpPr>
        <p:spPr>
          <a:xfrm>
            <a:off x="4194717" y="25462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Who will play this game</a:t>
            </a:r>
          </a:p>
        </p:txBody>
      </p:sp>
    </p:spTree>
    <p:extLst>
      <p:ext uri="{BB962C8B-B14F-4D97-AF65-F5344CB8AC3E}">
        <p14:creationId xmlns:p14="http://schemas.microsoft.com/office/powerpoint/2010/main" val="2900834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0E530A-DFC0-45BA-BBB9-00B2520B9776}"/>
              </a:ext>
            </a:extLst>
          </p:cNvPr>
          <p:cNvSpPr txBox="1"/>
          <p:nvPr/>
        </p:nvSpPr>
        <p:spPr>
          <a:xfrm>
            <a:off x="65879" y="2000089"/>
            <a:ext cx="357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demo area will have the prototype being </a:t>
            </a:r>
            <a:r>
              <a:rPr lang="en-GB" dirty="0" err="1"/>
              <a:t>testid</a:t>
            </a:r>
            <a:r>
              <a:rPr lang="en-GB" dirty="0"/>
              <a:t> and </a:t>
            </a:r>
            <a:r>
              <a:rPr lang="en-GB" dirty="0" err="1"/>
              <a:t>finel</a:t>
            </a:r>
            <a:r>
              <a:rPr lang="en-GB" dirty="0"/>
              <a:t> tests until the </a:t>
            </a:r>
            <a:r>
              <a:rPr lang="en-GB" dirty="0" err="1"/>
              <a:t>flhite</a:t>
            </a:r>
            <a:r>
              <a:rPr lang="en-GB" dirty="0"/>
              <a:t> the craft will be siting in a </a:t>
            </a:r>
            <a:r>
              <a:rPr lang="en-GB" dirty="0" err="1"/>
              <a:t>vab</a:t>
            </a:r>
            <a:r>
              <a:rPr lang="en-GB" dirty="0"/>
              <a:t> of some sorts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8CB37-0BCF-4B26-A2FF-0995F8F7D8B8}"/>
              </a:ext>
            </a:extLst>
          </p:cNvPr>
          <p:cNvSpPr txBox="1"/>
          <p:nvPr/>
        </p:nvSpPr>
        <p:spPr>
          <a:xfrm>
            <a:off x="-38031" y="3269449"/>
            <a:ext cx="37279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Some more </a:t>
            </a:r>
            <a:r>
              <a:rPr lang="en-GB" dirty="0" err="1"/>
              <a:t>loure</a:t>
            </a:r>
            <a:endParaRPr lang="en-GB" dirty="0"/>
          </a:p>
          <a:p>
            <a:r>
              <a:rPr lang="en-GB" dirty="0"/>
              <a:t>Rusha and </a:t>
            </a:r>
            <a:r>
              <a:rPr lang="en-GB" dirty="0" err="1"/>
              <a:t>nasa</a:t>
            </a:r>
            <a:r>
              <a:rPr lang="en-GB" dirty="0"/>
              <a:t> continue to work </a:t>
            </a:r>
            <a:r>
              <a:rPr lang="en-GB" dirty="0" err="1"/>
              <a:t>togever</a:t>
            </a:r>
            <a:r>
              <a:rPr lang="en-GB" dirty="0"/>
              <a:t> after the </a:t>
            </a:r>
            <a:r>
              <a:rPr lang="en-GB" dirty="0" err="1"/>
              <a:t>iss</a:t>
            </a:r>
            <a:r>
              <a:rPr lang="en-GB" dirty="0"/>
              <a:t> </a:t>
            </a:r>
            <a:r>
              <a:rPr lang="en-GB" dirty="0" err="1"/>
              <a:t>hase</a:t>
            </a:r>
            <a:r>
              <a:rPr lang="en-GB" dirty="0"/>
              <a:t> finished</a:t>
            </a:r>
          </a:p>
          <a:p>
            <a:r>
              <a:rPr lang="en-GB" dirty="0"/>
              <a:t>Esa is working </a:t>
            </a:r>
            <a:r>
              <a:rPr lang="en-GB" dirty="0" err="1"/>
              <a:t>whith</a:t>
            </a:r>
            <a:r>
              <a:rPr lang="en-GB" dirty="0"/>
              <a:t> </a:t>
            </a:r>
            <a:r>
              <a:rPr lang="en-GB" dirty="0" err="1"/>
              <a:t>idia</a:t>
            </a:r>
            <a:r>
              <a:rPr lang="en-GB" dirty="0"/>
              <a:t> and </a:t>
            </a:r>
            <a:r>
              <a:rPr lang="en-GB" dirty="0" err="1"/>
              <a:t>nasa</a:t>
            </a:r>
            <a:r>
              <a:rPr lang="en-GB" dirty="0"/>
              <a:t> to develop and improve the prototype. China have landed on the moon with the us and </a:t>
            </a:r>
            <a:r>
              <a:rPr lang="en-GB" dirty="0" err="1"/>
              <a:t>esa</a:t>
            </a:r>
            <a:r>
              <a:rPr lang="en-GB" dirty="0"/>
              <a:t> making and developing this craft to </a:t>
            </a:r>
            <a:r>
              <a:rPr lang="en-GB" dirty="0" err="1"/>
              <a:t>compeat</a:t>
            </a:r>
            <a:r>
              <a:rPr lang="en-GB" dirty="0"/>
              <a:t> with china. Space x has landed on mars and started developing a </a:t>
            </a:r>
            <a:r>
              <a:rPr lang="en-GB" dirty="0" err="1"/>
              <a:t>collny</a:t>
            </a:r>
            <a:r>
              <a:rPr lang="en-GB" dirty="0"/>
              <a:t>. </a:t>
            </a:r>
          </a:p>
          <a:p>
            <a:r>
              <a:rPr lang="en-GB" dirty="0"/>
              <a:t>Space x wants and </a:t>
            </a:r>
            <a:r>
              <a:rPr lang="en-GB" dirty="0" err="1"/>
              <a:t>ssto</a:t>
            </a:r>
            <a:r>
              <a:rPr lang="en-GB" dirty="0"/>
              <a:t> like </a:t>
            </a:r>
            <a:r>
              <a:rPr lang="en-GB" dirty="0" err="1"/>
              <a:t>esa</a:t>
            </a:r>
            <a:r>
              <a:rPr lang="en-GB" dirty="0"/>
              <a:t> and </a:t>
            </a:r>
            <a:r>
              <a:rPr lang="en-GB" dirty="0" err="1"/>
              <a:t>nasa</a:t>
            </a:r>
            <a:r>
              <a:rPr lang="en-GB" dirty="0"/>
              <a:t> so </a:t>
            </a:r>
            <a:r>
              <a:rPr lang="en-GB" dirty="0" err="1"/>
              <a:t>hase</a:t>
            </a:r>
            <a:r>
              <a:rPr lang="en-GB" dirty="0"/>
              <a:t> started to fund the protype too.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Picture 2" descr="Multilateral Coordination Board Joint Statement | NASA">
            <a:extLst>
              <a:ext uri="{FF2B5EF4-FFF2-40B4-BE49-F238E27FC236}">
                <a16:creationId xmlns:a16="http://schemas.microsoft.com/office/drawing/2014/main" id="{42B9A0AD-7DFA-4B82-8F01-A5EC3BF42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862" y="3089312"/>
            <a:ext cx="6772274" cy="380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44A4BA-46F3-4707-800C-7BFC21502432}"/>
              </a:ext>
            </a:extLst>
          </p:cNvPr>
          <p:cNvSpPr txBox="1"/>
          <p:nvPr/>
        </p:nvSpPr>
        <p:spPr>
          <a:xfrm>
            <a:off x="4817327" y="208156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cs typeface="Calibri"/>
              </a:rPr>
              <a:t>Whats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happning</a:t>
            </a:r>
            <a:r>
              <a:rPr lang="en-US" dirty="0">
                <a:cs typeface="Calibri"/>
              </a:rPr>
              <a:t> in the game </a:t>
            </a:r>
            <a:r>
              <a:rPr lang="en-US" dirty="0" err="1">
                <a:cs typeface="Calibri"/>
              </a:rPr>
              <a:t>unerverse</a:t>
            </a:r>
          </a:p>
        </p:txBody>
      </p:sp>
    </p:spTree>
    <p:extLst>
      <p:ext uri="{BB962C8B-B14F-4D97-AF65-F5344CB8AC3E}">
        <p14:creationId xmlns:p14="http://schemas.microsoft.com/office/powerpoint/2010/main" val="2838685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C29C3-FAC9-4BE4-95AC-EBFE6F98F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What research will I have to do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64721A-BA44-4377-8D51-29009FF2F9E0}"/>
              </a:ext>
            </a:extLst>
          </p:cNvPr>
          <p:cNvSpPr txBox="1"/>
          <p:nvPr/>
        </p:nvSpPr>
        <p:spPr>
          <a:xfrm>
            <a:off x="301083" y="1983059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I will have to </a:t>
            </a:r>
            <a:r>
              <a:rPr lang="en-US" dirty="0" err="1">
                <a:cs typeface="Calibri"/>
              </a:rPr>
              <a:t>reacherch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arodynamics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>
                <a:cs typeface="Calibri"/>
              </a:rPr>
              <a:t>Intera </a:t>
            </a:r>
            <a:r>
              <a:rPr lang="en-US" dirty="0" err="1">
                <a:cs typeface="Calibri"/>
              </a:rPr>
              <a:t>dissine</a:t>
            </a:r>
            <a:r>
              <a:rPr lang="en-US" dirty="0">
                <a:cs typeface="Calibri"/>
              </a:rPr>
              <a:t> for unreal.</a:t>
            </a:r>
          </a:p>
        </p:txBody>
      </p:sp>
    </p:spTree>
    <p:extLst>
      <p:ext uri="{BB962C8B-B14F-4D97-AF65-F5344CB8AC3E}">
        <p14:creationId xmlns:p14="http://schemas.microsoft.com/office/powerpoint/2010/main" val="2969496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2DEFA-1F8E-4CD2-ACB3-66933AD29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What do I see as the </a:t>
            </a:r>
            <a:r>
              <a:rPr lang="en-US" dirty="0" err="1">
                <a:cs typeface="Calibri Light"/>
              </a:rPr>
              <a:t>bigest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chalinge</a:t>
            </a:r>
            <a:r>
              <a:rPr lang="en-US" dirty="0">
                <a:cs typeface="Calibri Light"/>
              </a:rPr>
              <a:t> to the </a:t>
            </a:r>
            <a:r>
              <a:rPr lang="en-US" dirty="0" err="1">
                <a:cs typeface="Calibri Light"/>
              </a:rPr>
              <a:t>progect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638AF-B341-4F96-986E-CB388260F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I think the </a:t>
            </a:r>
            <a:r>
              <a:rPr lang="en-US" dirty="0" err="1">
                <a:cs typeface="Calibri"/>
              </a:rPr>
              <a:t>bigist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hurdel</a:t>
            </a:r>
            <a:r>
              <a:rPr lang="en-US" dirty="0">
                <a:cs typeface="Calibri"/>
              </a:rPr>
              <a:t> to the work will be the </a:t>
            </a:r>
            <a:r>
              <a:rPr lang="en-US" dirty="0" err="1">
                <a:cs typeface="Calibri"/>
              </a:rPr>
              <a:t>ritten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worck</a:t>
            </a:r>
            <a:r>
              <a:rPr lang="en-US" dirty="0">
                <a:cs typeface="Calibri"/>
              </a:rPr>
              <a:t> in terms of getting it done and spelling.</a:t>
            </a:r>
            <a:endParaRPr lang="en-US" dirty="0"/>
          </a:p>
          <a:p>
            <a:r>
              <a:rPr lang="en-US" dirty="0">
                <a:cs typeface="Calibri"/>
              </a:rPr>
              <a:t>The </a:t>
            </a:r>
            <a:r>
              <a:rPr lang="en-US" dirty="0" err="1">
                <a:cs typeface="Calibri"/>
              </a:rPr>
              <a:t>bigist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chalinge</a:t>
            </a:r>
            <a:r>
              <a:rPr lang="en-US" dirty="0">
                <a:cs typeface="Calibri"/>
              </a:rPr>
              <a:t> with the  </a:t>
            </a:r>
            <a:r>
              <a:rPr lang="en-US" dirty="0" err="1">
                <a:cs typeface="Calibri"/>
              </a:rPr>
              <a:t>practicle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worck</a:t>
            </a:r>
            <a:r>
              <a:rPr lang="en-US" dirty="0">
                <a:cs typeface="Calibri"/>
              </a:rPr>
              <a:t> will be relearning lots of the </a:t>
            </a:r>
            <a:r>
              <a:rPr lang="en-US" dirty="0" err="1">
                <a:cs typeface="Calibri"/>
              </a:rPr>
              <a:t>sothetweare</a:t>
            </a:r>
            <a:r>
              <a:rPr lang="en-US" dirty="0">
                <a:cs typeface="Calibri"/>
              </a:rPr>
              <a:t> that we </a:t>
            </a:r>
            <a:r>
              <a:rPr lang="en-US" dirty="0" err="1">
                <a:cs typeface="Calibri"/>
              </a:rPr>
              <a:t>havent</a:t>
            </a:r>
            <a:r>
              <a:rPr lang="en-US" dirty="0">
                <a:cs typeface="Calibri"/>
              </a:rPr>
              <a:t> used </a:t>
            </a:r>
            <a:r>
              <a:rPr lang="en-US" dirty="0" err="1">
                <a:cs typeface="Calibri"/>
              </a:rPr>
              <a:t>scince</a:t>
            </a:r>
            <a:r>
              <a:rPr lang="en-US" dirty="0">
                <a:cs typeface="Calibri"/>
              </a:rPr>
              <a:t> lockdown.</a:t>
            </a:r>
          </a:p>
        </p:txBody>
      </p:sp>
    </p:spTree>
    <p:extLst>
      <p:ext uri="{BB962C8B-B14F-4D97-AF65-F5344CB8AC3E}">
        <p14:creationId xmlns:p14="http://schemas.microsoft.com/office/powerpoint/2010/main" val="2222283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E287A-4968-4550-983F-1A7305B70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Why have I chose this idea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AB922-B0ED-4B0C-855F-167EAF596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I have a personal interest in space and what could happen in the </a:t>
            </a:r>
            <a:r>
              <a:rPr lang="en-US" dirty="0" err="1">
                <a:cs typeface="Calibri"/>
              </a:rPr>
              <a:t>futer</a:t>
            </a:r>
            <a:r>
              <a:rPr lang="en-US" dirty="0">
                <a:cs typeface="Calibri"/>
              </a:rPr>
              <a:t> of space </a:t>
            </a:r>
            <a:r>
              <a:rPr lang="en-US" dirty="0" err="1">
                <a:cs typeface="Calibri"/>
              </a:rPr>
              <a:t>flhite</a:t>
            </a:r>
            <a:r>
              <a:rPr lang="en-US" dirty="0"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323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226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What research will I have to do</vt:lpstr>
      <vt:lpstr>What do I see as the bigest chalinge to the progect</vt:lpstr>
      <vt:lpstr>Why have I chose this idea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Henry Lucas</dc:creator>
  <cp:lastModifiedBy>Henry Lucas</cp:lastModifiedBy>
  <cp:revision>88</cp:revision>
  <dcterms:created xsi:type="dcterms:W3CDTF">2021-03-16T09:15:57Z</dcterms:created>
  <dcterms:modified xsi:type="dcterms:W3CDTF">2021-03-18T10:04:51Z</dcterms:modified>
</cp:coreProperties>
</file>